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71" r:id="rId6"/>
    <p:sldId id="264" r:id="rId7"/>
    <p:sldId id="258" r:id="rId8"/>
    <p:sldId id="261" r:id="rId9"/>
    <p:sldId id="262" r:id="rId10"/>
    <p:sldId id="267" r:id="rId11"/>
    <p:sldId id="270" r:id="rId12"/>
    <p:sldId id="268" r:id="rId13"/>
    <p:sldId id="257" r:id="rId14"/>
    <p:sldId id="269" r:id="rId15"/>
    <p:sldId id="266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s/obschestvoznanie/Semejnyj-bjudzhet/0004-004-Semejnyj-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10/16182/73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ov.cap.ru/UserFiles/news/201502/27/Original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s/obschestvoznanie/Planirovanie-semejnogo-bjudzheta/0008-008-Kak-ekonomit-semejnyj-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yaychys.ru/images/Prezentazii/6_%20Budget_cemii/sl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pt4web.ru/images/40/155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765" y="0"/>
            <a:ext cx="6684235" cy="5013176"/>
          </a:xfrm>
          <a:prstGeom prst="rect">
            <a:avLst/>
          </a:prstGeom>
          <a:noFill/>
        </p:spPr>
      </p:pic>
      <p:pic>
        <p:nvPicPr>
          <p:cNvPr id="26626" name="Picture 2" descr="https://im2-tub-ru.yandex.net/i?id=2c5b26b63e1a58c4a217a7c6e7876694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68676"/>
            <a:ext cx="4932039" cy="368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presentation.ru/documents/dde0f1298db672db25fa140385c9b1c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00.infourok.ru/images/doc/307/306333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Автор: </a:t>
            </a:r>
            <a:r>
              <a:rPr lang="ru-RU" sz="2800" dirty="0" err="1" smtClean="0"/>
              <a:t>Четырбок</a:t>
            </a:r>
            <a:r>
              <a:rPr lang="ru-RU" sz="2800" dirty="0" smtClean="0"/>
              <a:t> Надежда </a:t>
            </a:r>
            <a:r>
              <a:rPr lang="ru-RU" sz="2800" smtClean="0"/>
              <a:t>Викторовна,</a:t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800" dirty="0" smtClean="0"/>
              <a:t>учитель технологии МБОУ «</a:t>
            </a:r>
            <a:r>
              <a:rPr lang="ru-RU" sz="2800" dirty="0" err="1" smtClean="0"/>
              <a:t>Безрукавская</a:t>
            </a:r>
            <a:r>
              <a:rPr lang="ru-RU" sz="2800" dirty="0" smtClean="0"/>
              <a:t> СОШ», руководитель методического объединения учителей технологии </a:t>
            </a:r>
            <a:r>
              <a:rPr lang="ru-RU" sz="2800" dirty="0" err="1" smtClean="0"/>
              <a:t>Рубцовского</a:t>
            </a:r>
            <a:r>
              <a:rPr lang="ru-RU" sz="2800" dirty="0" smtClean="0"/>
              <a:t> района.</a:t>
            </a:r>
            <a:br>
              <a:rPr lang="ru-RU" sz="2800" dirty="0" smtClean="0"/>
            </a:br>
            <a:r>
              <a:rPr lang="ru-RU" sz="2800" dirty="0" smtClean="0"/>
              <a:t>2015г.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s/obschestvoznanie/Bjudzhet-gosudarstva-i-semi/0003-003-1.-CHto-takoe-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1.ppt4web.ru/images/287/57446/31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7092280" cy="5307772"/>
          </a:xfrm>
          <a:prstGeom prst="rect">
            <a:avLst/>
          </a:prstGeom>
          <a:noFill/>
        </p:spPr>
      </p:pic>
      <p:pic>
        <p:nvPicPr>
          <p:cNvPr id="17412" name="Picture 4" descr="http://ongedierteshop.com/images/55fc33e23aa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iki.mininuniver.ru/images/4/44/0005-005-2.-Semejnyj-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yaychys.ru/images/Prezentazii/6_%20Budget_cemii/sla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00.infourok.ru/images/doc/217/24730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ychys.ru/images/Prezentazii/6_%20Budget_cemii/sla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orage.surfingbird.ru/s/15/8/12/9/r2_nTFz53cea_orig_d1997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jaimelelundi.com/wp-content/uploads/2013/06/par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924" y="1844824"/>
            <a:ext cx="675435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rf.podelise.ru/tw_files2/urls_5/185/d-18459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edu.znate.ru/tw_files2/urls_8/120/d-119645/img1.jpg"/>
          <p:cNvPicPr>
            <a:picLocks noChangeAspect="1" noChangeArrowheads="1"/>
          </p:cNvPicPr>
          <p:nvPr/>
        </p:nvPicPr>
        <p:blipFill>
          <a:blip r:embed="rId3" cstate="print"/>
          <a:srcRect t="13540" r="44880"/>
          <a:stretch>
            <a:fillRect/>
          </a:stretch>
        </p:blipFill>
        <p:spPr bwMode="auto">
          <a:xfrm>
            <a:off x="2483768" y="1700808"/>
            <a:ext cx="4200128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Автор: Четырбок Надежда Викторовна,  учитель технологии МБОУ «Безрукавская СОШ», руководитель методического объединения учителей технологии Рубцовского района. 2015г.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9</cp:revision>
  <dcterms:created xsi:type="dcterms:W3CDTF">2015-12-04T14:53:47Z</dcterms:created>
  <dcterms:modified xsi:type="dcterms:W3CDTF">2015-12-09T02:55:12Z</dcterms:modified>
</cp:coreProperties>
</file>