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eti.educaltai.ru/childs/list/3429/" TargetMode="External"/><Relationship Id="rId3" Type="http://schemas.openxmlformats.org/officeDocument/2006/relationships/hyperlink" Target="http://deti.educaltai.ru/childs/list/3430/" TargetMode="External"/><Relationship Id="rId4" Type="http://schemas.openxmlformats.org/officeDocument/2006/relationships/hyperlink" Target="http://deti.educaltai.ru/chil" TargetMode="External"/><Relationship Id="rId5" Type="http://schemas.openxmlformats.org/officeDocument/2006/relationships/hyperlink" Target="http://deti.educaltai.ru/childs/list/3445/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2.jpg"/><Relationship Id="rId8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eti.educaltai.ru/chil" TargetMode="External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eti.educaltai.ru/chil" TargetMode="External"/><Relationship Id="rId3" Type="http://schemas.openxmlformats.org/officeDocument/2006/relationships/hyperlink" Target="http://deti.educaltai.ru/chi" TargetMode="External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9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eti.educaltai.ru/chil" TargetMode="External"/><Relationship Id="rId3" Type="http://schemas.openxmlformats.org/officeDocument/2006/relationships/image" Target="../media/image10.png"/><Relationship Id="rId4" Type="http://schemas.openxmlformats.org/officeDocument/2006/relationships/image" Target="../media/image11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eti.educaltai.ru/chil" TargetMode="External"/><Relationship Id="rId3" Type="http://schemas.openxmlformats.org/officeDocument/2006/relationships/image" Target="../media/image1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120" y="450215"/>
          <a:ext cx="6851650" cy="8989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904"/>
                <a:gridCol w="1050925"/>
                <a:gridCol w="795020"/>
                <a:gridCol w="1375409"/>
                <a:gridCol w="1967865"/>
              </a:tblGrid>
              <a:tr h="575906">
                <a:tc>
                  <a:txBody>
                    <a:bodyPr/>
                    <a:lstStyle/>
                    <a:p>
                      <a:pPr marL="36639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Фотография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734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Имя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Возраст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Наличие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братьев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dirty="0" sz="1300" spc="-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сестер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Ссылка на</a:t>
                      </a:r>
                      <a:r>
                        <a:rPr dirty="0" sz="1300" spc="-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сайт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09855" marR="152400">
                        <a:lnSpc>
                          <a:spcPts val="1450"/>
                        </a:lnSpc>
                        <a:spcBef>
                          <a:spcPts val="15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«Счастливое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детство</a:t>
                      </a:r>
                      <a:r>
                        <a:rPr dirty="0" sz="13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3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семье»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6100">
                <a:tc>
                  <a:txBody>
                    <a:bodyPr/>
                    <a:lstStyle/>
                    <a:p>
                      <a:pPr/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Татьяна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49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475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Иван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dirty="0" sz="13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1910">
                        <a:lnSpc>
                          <a:spcPts val="1505"/>
                        </a:lnSpc>
                        <a:spcBef>
                          <a:spcPts val="1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Елизавета 10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2545">
                        <a:lnSpc>
                          <a:spcPts val="150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Александр 9</a:t>
                      </a:r>
                      <a:r>
                        <a:rPr dirty="0" sz="13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ds/list/3429/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6099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129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Александр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3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3"/>
                        </a:rPr>
                        <a:t>ds/list/3430/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82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399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Виктория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349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4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ds/list/3440/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6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9235">
                        <a:lnSpc>
                          <a:spcPts val="138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Андрей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38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38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14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5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9209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5"/>
                        </a:rPr>
                        <a:t>ds/list/3445/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7995" y="1032471"/>
            <a:ext cx="1628306" cy="362203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7995" y="4664671"/>
            <a:ext cx="1615440" cy="25884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7995" y="7261821"/>
            <a:ext cx="1631314" cy="21717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120" y="450215"/>
          <a:ext cx="6851650" cy="9429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904"/>
                <a:gridCol w="1050925"/>
                <a:gridCol w="795020"/>
                <a:gridCol w="1375409"/>
                <a:gridCol w="1967865"/>
              </a:tblGrid>
              <a:tr h="215900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>
                        <a:lnSpc>
                          <a:spcPts val="1475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Надежда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ds/list/3438/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7800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875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Каролина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43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ds/list/3439/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74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129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Александр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43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Юлия 15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Владислав 9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ds/list/3431/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6700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Владислав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324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Александр 12</a:t>
                      </a:r>
                      <a:r>
                        <a:rPr dirty="0" sz="13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лет,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Юлия 15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ds/list/3432/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7995" y="456565"/>
            <a:ext cx="1631314" cy="3926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18160" y="4393565"/>
            <a:ext cx="1561775" cy="2768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7995" y="7168515"/>
            <a:ext cx="1595755" cy="269811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120" y="450215"/>
          <a:ext cx="6851650" cy="9205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904"/>
                <a:gridCol w="1050925"/>
                <a:gridCol w="795020"/>
                <a:gridCol w="1375409"/>
                <a:gridCol w="1967865"/>
              </a:tblGrid>
              <a:tr h="2789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Юлия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Александр 12</a:t>
                      </a:r>
                      <a:r>
                        <a:rPr dirty="0" sz="1300" spc="-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лет,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R="4191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Владислав 9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ds/list/3433/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7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Никита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303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Руслан 1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ds/list/3435/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5966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Руслан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318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Никита 2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ds/list/3436/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6622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1910">
                        <a:lnSpc>
                          <a:spcPts val="1385"/>
                        </a:lnSpc>
                      </a:pPr>
                      <a:r>
                        <a:rPr dirty="0" sz="1300" spc="-5">
                          <a:latin typeface="Times New Roman"/>
                          <a:cs typeface="Times New Roman"/>
                        </a:rPr>
                        <a:t>Екатерина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38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38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4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3"/>
                        </a:rPr>
                        <a:t>http://deti.educaltai.ru/chi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lds/list/3441/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7995" y="456565"/>
            <a:ext cx="1630679" cy="27832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7995" y="3246119"/>
            <a:ext cx="1603755" cy="21869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7995" y="5443220"/>
            <a:ext cx="1630679" cy="41988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120" y="450215"/>
          <a:ext cx="6851650" cy="9914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904"/>
                <a:gridCol w="1050925"/>
                <a:gridCol w="795020"/>
                <a:gridCol w="1375409"/>
                <a:gridCol w="1967865"/>
              </a:tblGrid>
              <a:tr h="122555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939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Эдуард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12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ds/list/3437/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4470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Сухроб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11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ds/list/3422/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027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Анжела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ds/list/3423/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281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6379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Галина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14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ds/list/3443/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152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Максим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ds/list/3446/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7995" y="456565"/>
            <a:ext cx="1631314" cy="75869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67995" y="8049895"/>
            <a:ext cx="1617672" cy="23088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120" y="450215"/>
          <a:ext cx="6851650" cy="5076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2904"/>
                <a:gridCol w="1050925"/>
                <a:gridCol w="795020"/>
                <a:gridCol w="1375409"/>
                <a:gridCol w="1967865"/>
              </a:tblGrid>
              <a:tr h="2467610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241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Лидия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17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лет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ds/list/3427/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02864">
                <a:tc>
                  <a:txBody>
                    <a:bodyPr/>
                    <a:lstStyle/>
                    <a:p>
                      <a:pPr/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9560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Юрий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300" spc="-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300">
                          <a:latin typeface="Times New Roman"/>
                          <a:cs typeface="Times New Roman"/>
                        </a:rPr>
                        <a:t>год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1825">
                        <a:lnSpc>
                          <a:spcPts val="1475"/>
                        </a:lnSpc>
                      </a:pPr>
                      <a:r>
                        <a:rPr dirty="0" sz="1300">
                          <a:latin typeface="Times New Roman"/>
                          <a:cs typeface="Times New Roman"/>
                        </a:rPr>
                        <a:t>-</a:t>
                      </a: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ts val="1230"/>
                        </a:lnSpc>
                      </a:pPr>
                      <a:r>
                        <a:rPr dirty="0" sz="1100" spc="75" u="sng">
                          <a:solidFill>
                            <a:srgbClr val="0463C1"/>
                          </a:solidFill>
                          <a:latin typeface="Arial"/>
                          <a:cs typeface="Arial"/>
                          <a:hlinkClick r:id="rId2"/>
                        </a:rPr>
                        <a:t>http://deti.educaltai.ru/chil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 marR="28575">
                        <a:lnSpc>
                          <a:spcPts val="1305"/>
                        </a:lnSpc>
                      </a:pPr>
                      <a:r>
                        <a:rPr dirty="0" sz="1100" spc="65" u="sng">
                          <a:solidFill>
                            <a:srgbClr val="0463C1"/>
                          </a:solidFill>
                          <a:latin typeface="Arial"/>
                          <a:cs typeface="Arial"/>
                        </a:rPr>
                        <a:t>ds/list/3434/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467995" y="456565"/>
            <a:ext cx="1631314" cy="5064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3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Галкин Вячеслав Геннадьевич</dc:creator>
  <dcterms:created xsi:type="dcterms:W3CDTF">2025-08-18T14:18:35Z</dcterms:created>
  <dcterms:modified xsi:type="dcterms:W3CDTF">2025-08-18T14:18:35Z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2025-07-30T00:00:00Z</vt:filetime>
  </property>
  <property fmtid="{D5CDD505-2E9C-101B-9397-08002B2CF9AE}" pid="3" name="Creator">
    <vt:lpwstr>Aspose Pty Ltd.</vt:lpwstr>
  </property>
  <property fmtid="{D5CDD505-2E9C-101B-9397-08002B2CF9AE}" pid="4" name="LastSaved">
    <vt:filetime>2025-08-18T00:00:00Z</vt:filetime>
  </property>
</Properties>
</file>